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y Chung" initials="HLC" lastIdx="1" clrIdx="0">
    <p:extLst>
      <p:ext uri="{19B8F6BF-5375-455C-9EA6-DF929625EA0E}">
        <p15:presenceInfo xmlns:p15="http://schemas.microsoft.com/office/powerpoint/2012/main" userId="Lucy Chu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65A"/>
    <a:srgbClr val="0084D7"/>
    <a:srgbClr val="FFFFFF"/>
    <a:srgbClr val="2CA6DE"/>
    <a:srgbClr val="41B6E6"/>
    <a:srgbClr val="005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330F1C-9909-0917-DB9D-652AE19EF257}" v="1" dt="2025-05-23T00:49:21.388"/>
    <p1510:client id="{B05DC3B5-A476-C41A-DC77-B48814843AB8}" v="164" dt="2025-05-23T01:00:01.968"/>
    <p1510:client id="{C00586C9-1E8D-4071-89A9-9439A5BA074B}" v="6" dt="2025-05-23T00:38:00.008"/>
    <p1510:client id="{EA008C62-2168-A5FA-60BD-9DD25749611F}" v="4" dt="2025-05-23T01:00:25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26" d="100"/>
          <a:sy n="26" d="100"/>
        </p:scale>
        <p:origin x="6138" y="246"/>
      </p:cViewPr>
      <p:guideLst>
        <p:guide orient="horz" pos="13482"/>
        <p:guide pos="953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7CEEB705-1D9E-B16F-13E6-6983479700F3}"/>
              </a:ext>
            </a:extLst>
          </p:cNvPr>
          <p:cNvSpPr/>
          <p:nvPr userDrawn="1"/>
        </p:nvSpPr>
        <p:spPr>
          <a:xfrm>
            <a:off x="793" y="0"/>
            <a:ext cx="22748655" cy="5040000"/>
          </a:xfrm>
          <a:prstGeom prst="rect">
            <a:avLst/>
          </a:prstGeom>
          <a:solidFill>
            <a:srgbClr val="0126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A3344EC-F898-C3FE-4E47-9D0734520B78}"/>
              </a:ext>
            </a:extLst>
          </p:cNvPr>
          <p:cNvSpPr/>
          <p:nvPr userDrawn="1"/>
        </p:nvSpPr>
        <p:spPr>
          <a:xfrm>
            <a:off x="793" y="5040000"/>
            <a:ext cx="30275213" cy="288000"/>
          </a:xfrm>
          <a:prstGeom prst="rect">
            <a:avLst/>
          </a:prstGeom>
          <a:solidFill>
            <a:srgbClr val="0084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 descr="텍스트, 명함, 그래픽 디자인, 그래픽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01510DA5-C9FC-934C-80D5-CF0388BD3A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9448" y="0"/>
            <a:ext cx="7281874" cy="504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8718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1" userDrawn="1">
          <p15:clr>
            <a:srgbClr val="FBAE40"/>
          </p15:clr>
        </p15:guide>
        <p15:guide id="2" pos="953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E03-5F60-4F14-80DD-5EBE819DE8DE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1BC9-33AD-4867-9C7B-D4795FF3C8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565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481" userDrawn="1">
          <p15:clr>
            <a:srgbClr val="F26B43"/>
          </p15:clr>
        </p15:guide>
        <p15:guide id="2" pos="95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F7DF5E3-E5B6-1EE0-C33D-97068EFA96B1}"/>
              </a:ext>
            </a:extLst>
          </p:cNvPr>
          <p:cNvSpPr/>
          <p:nvPr/>
        </p:nvSpPr>
        <p:spPr>
          <a:xfrm>
            <a:off x="-25831" y="9332"/>
            <a:ext cx="30280434" cy="5038656"/>
          </a:xfrm>
          <a:prstGeom prst="rect">
            <a:avLst/>
          </a:prstGeom>
          <a:solidFill>
            <a:srgbClr val="0126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 descr="텍스트, 폰트, 그래픽 디자인, 그래픽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4DD02443-EACC-4885-9D9D-140D68DF3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5901" y="105093"/>
            <a:ext cx="7027119" cy="50591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4F2329-9DA1-8B52-558F-8F98AAFF70C3}"/>
              </a:ext>
            </a:extLst>
          </p:cNvPr>
          <p:cNvSpPr txBox="1"/>
          <p:nvPr/>
        </p:nvSpPr>
        <p:spPr>
          <a:xfrm>
            <a:off x="1021976" y="951876"/>
            <a:ext cx="196327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0" dirty="0">
                <a:solidFill>
                  <a:schemeClr val="bg1"/>
                </a:solidFill>
                <a:latin typeface="Raleway" pitchFamily="2" charset="0"/>
              </a:rPr>
              <a:t>ICSV31 POSTER TEMPLATE</a:t>
            </a:r>
            <a:endParaRPr lang="ko-KR" altLang="en-US" sz="8000" dirty="0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B8EB6B-DE09-A296-1FC9-C16C81EE8430}"/>
              </a:ext>
            </a:extLst>
          </p:cNvPr>
          <p:cNvSpPr txBox="1"/>
          <p:nvPr/>
        </p:nvSpPr>
        <p:spPr>
          <a:xfrm>
            <a:off x="1021976" y="2243961"/>
            <a:ext cx="196327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dirty="0">
                <a:solidFill>
                  <a:schemeClr val="bg1"/>
                </a:solidFill>
                <a:latin typeface="Raleway" pitchFamily="2" charset="0"/>
              </a:rPr>
              <a:t>Title for Poster (841*1189mm)</a:t>
            </a:r>
            <a:endParaRPr lang="ko-KR" altLang="en-US" sz="6000" dirty="0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78BE29-D2B0-6374-60A0-AFAD34DEC6C7}"/>
              </a:ext>
            </a:extLst>
          </p:cNvPr>
          <p:cNvSpPr txBox="1"/>
          <p:nvPr/>
        </p:nvSpPr>
        <p:spPr>
          <a:xfrm>
            <a:off x="1021976" y="3672506"/>
            <a:ext cx="19632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  <a:latin typeface="Raleway" pitchFamily="2" charset="0"/>
              </a:rPr>
              <a:t>Author(s) name, affiliation</a:t>
            </a:r>
            <a:endParaRPr lang="ko-KR" altLang="en-US" sz="3600" dirty="0">
              <a:solidFill>
                <a:schemeClr val="bg1"/>
              </a:solidFill>
              <a:latin typeface="Ralewa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255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370</TotalTime>
  <Words>16</Words>
  <Application>Microsoft Office PowerPoint</Application>
  <PresentationFormat>사용자 지정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Lucy Chung</dc:creator>
  <cp:lastModifiedBy>Jungkyun Kim</cp:lastModifiedBy>
  <cp:revision>65</cp:revision>
  <dcterms:created xsi:type="dcterms:W3CDTF">2024-02-21T01:22:57Z</dcterms:created>
  <dcterms:modified xsi:type="dcterms:W3CDTF">2025-06-05T01:50:08Z</dcterms:modified>
</cp:coreProperties>
</file>